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586" autoAdjust="0"/>
  </p:normalViewPr>
  <p:slideViewPr>
    <p:cSldViewPr snapToGrid="0" showGuides="1">
      <p:cViewPr varScale="1">
        <p:scale>
          <a:sx n="117" d="100"/>
          <a:sy n="117" d="100"/>
        </p:scale>
        <p:origin x="24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34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9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182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10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48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7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1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3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3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6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0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7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19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BEFC-76FD-4B3D-B1EA-1441653E4AC4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6572AA-17C1-49EA-84F5-71B4725A7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5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709" y="534840"/>
            <a:ext cx="4092084" cy="578831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8111597" y="4088901"/>
            <a:ext cx="3024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Available </a:t>
            </a:r>
            <a:r>
              <a:rPr lang="en-GB" dirty="0" smtClean="0"/>
              <a:t>in </a:t>
            </a:r>
            <a:r>
              <a:rPr lang="en-GB" dirty="0" smtClean="0"/>
              <a:t>print from SBIF </a:t>
            </a:r>
            <a:r>
              <a:rPr lang="en-GB" smtClean="0"/>
              <a:t>Co-ordinator: coordinator@sbif.org.uk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Also available as </a:t>
            </a:r>
            <a:r>
              <a:rPr lang="en-GB" dirty="0" smtClean="0"/>
              <a:t>a PDF download from www.sbif.org.uk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6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</dc:creator>
  <cp:lastModifiedBy>Christine</cp:lastModifiedBy>
  <cp:revision>14</cp:revision>
  <dcterms:created xsi:type="dcterms:W3CDTF">2014-09-11T11:21:06Z</dcterms:created>
  <dcterms:modified xsi:type="dcterms:W3CDTF">2015-10-09T10:39:08Z</dcterms:modified>
</cp:coreProperties>
</file>